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8" r:id="rId2"/>
    <p:sldId id="256" r:id="rId3"/>
    <p:sldId id="257" r:id="rId4"/>
    <p:sldId id="258" r:id="rId5"/>
    <p:sldId id="259" r:id="rId6"/>
    <p:sldId id="260" r:id="rId7"/>
    <p:sldId id="261" r:id="rId8"/>
    <p:sldId id="264" r:id="rId9"/>
    <p:sldId id="265" r:id="rId10"/>
    <p:sldId id="276" r:id="rId11"/>
    <p:sldId id="262" r:id="rId12"/>
    <p:sldId id="263" r:id="rId13"/>
    <p:sldId id="266" r:id="rId14"/>
    <p:sldId id="277" r:id="rId15"/>
    <p:sldId id="267" r:id="rId16"/>
    <p:sldId id="268" r:id="rId17"/>
    <p:sldId id="269" r:id="rId18"/>
    <p:sldId id="270" r:id="rId19"/>
    <p:sldId id="279" r:id="rId20"/>
    <p:sldId id="280" r:id="rId21"/>
    <p:sldId id="281" r:id="rId22"/>
    <p:sldId id="271" r:id="rId23"/>
    <p:sldId id="272" r:id="rId24"/>
    <p:sldId id="273" r:id="rId25"/>
    <p:sldId id="274" r:id="rId26"/>
    <p:sldId id="27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6842452-B563-4C4C-A096-326726DA069D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0F43B74-0BB5-4B57-A85F-AA680489D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42452-B563-4C4C-A096-326726DA069D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43B74-0BB5-4B57-A85F-AA680489D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42452-B563-4C4C-A096-326726DA069D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43B74-0BB5-4B57-A85F-AA680489D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6842452-B563-4C4C-A096-326726DA069D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0F43B74-0BB5-4B57-A85F-AA680489DF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6842452-B563-4C4C-A096-326726DA069D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0F43B74-0BB5-4B57-A85F-AA680489D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42452-B563-4C4C-A096-326726DA069D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43B74-0BB5-4B57-A85F-AA680489DF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42452-B563-4C4C-A096-326726DA069D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43B74-0BB5-4B57-A85F-AA680489DF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6842452-B563-4C4C-A096-326726DA069D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0F43B74-0BB5-4B57-A85F-AA680489DF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42452-B563-4C4C-A096-326726DA069D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43B74-0BB5-4B57-A85F-AA680489D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6842452-B563-4C4C-A096-326726DA069D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0F43B74-0BB5-4B57-A85F-AA680489DF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6842452-B563-4C4C-A096-326726DA069D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0F43B74-0BB5-4B57-A85F-AA680489DF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6842452-B563-4C4C-A096-326726DA069D}" type="datetimeFigureOut">
              <a:rPr lang="ru-RU" smtClean="0"/>
              <a:pPr/>
              <a:t>22.09.2011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0F43B74-0BB5-4B57-A85F-AA680489D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H:\&#1082;&#1086;&#1085;&#1082;&#1091;&#1088;&#1089;%20&#1091;&#1095;&#1080;&#1090;&#1077;&#1083;&#1100;%20&#1075;&#1086;&#1088;&#1086;&#1076;&#1072;\&#1082;&#1083;&#1072;&#1089;&#1089;&#1085;&#1099;&#1081;%20&#1095;&#1072;&#1089;\&#1056;&#1072;&#1089;&#1089;&#1082;&#1072;&#1079;-&#1073;&#1099;&#1083;&#1080;&#1085;&#1072;%20&#1086;%20&#1058;&#1088;&#1080;&#1092;&#1086;&#1085;&#1077;%20&#1055;&#1077;&#1095;&#1077;&#1085;&#1075;&#1089;&#1082;&#1086;&#1084;.wmv" TargetMode="External"/><Relationship Id="rId1" Type="http://schemas.openxmlformats.org/officeDocument/2006/relationships/video" Target="file:///H:\&#1082;&#1086;&#1085;&#1082;&#1091;&#1088;&#1089;%20&#1091;&#1095;&#1080;&#1090;&#1077;&#1083;&#1100;%20&#1075;&#1086;&#1088;&#1086;&#1076;&#1072;\&#1082;&#1083;&#1072;&#1089;&#1089;&#1085;&#1099;&#1081;%20&#1095;&#1072;&#1089;\&#1056;&#1072;&#1089;&#1089;&#1082;&#1072;&#1079;%20&#1086;%20&#1057;&#1074;&#1103;&#1090;&#1086;&#1084;%20&#1058;&#1088;&#1080;&#1092;&#1086;&#1085;&#1077;.wmv" TargetMode="Externa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82;&#1086;&#1085;&#1082;&#1091;&#1088;&#1089;%20&#1091;&#1095;&#1080;&#1090;&#1077;&#1083;&#1100;%20&#1075;&#1086;&#1088;&#1086;&#1076;&#1072;\&#1082;&#1083;&#1072;&#1089;&#1089;&#1085;&#1099;&#1081;%20&#1095;&#1072;&#1089;\&#1060;&#1072;&#1085;&#1092;&#1072;&#1088;&#1099;(3)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82;&#1086;&#1085;&#1082;&#1091;&#1088;&#1089;%20&#1091;&#1095;&#1080;&#1090;&#1077;&#1083;&#1100;%20&#1075;&#1086;&#1088;&#1086;&#1076;&#1072;\&#1082;&#1083;&#1072;&#1089;&#1089;&#1085;&#1099;&#1081;%20&#1095;&#1072;&#1089;\dinamit-s_chego_nachinaetsja_rodina.mp3" TargetMode="Externa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124744"/>
            <a:ext cx="8064896" cy="324965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MingLiU" pitchFamily="49" charset="-120"/>
                <a:ea typeface="MingLiU" pitchFamily="49" charset="-120"/>
              </a:rPr>
              <a:t>Классный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MingLiU" pitchFamily="49" charset="-120"/>
                <a:ea typeface="MingLiU" pitchFamily="49" charset="-120"/>
              </a:rPr>
              <a:t>час</a:t>
            </a:r>
            <a:endParaRPr lang="ru-RU" b="1" dirty="0">
              <a:solidFill>
                <a:srgbClr val="C00000"/>
              </a:solidFill>
              <a:latin typeface="MingLiU" pitchFamily="49" charset="-120"/>
              <a:ea typeface="MingLiU" pitchFamily="49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2060848"/>
            <a:ext cx="8352928" cy="30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Plain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высшей степени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почитаемый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значимый.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661248"/>
            <a:ext cx="8568952" cy="1017404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/>
              <a:t>(Толковый словарь русского языка </a:t>
            </a:r>
          </a:p>
          <a:p>
            <a:r>
              <a:rPr lang="ru-RU" dirty="0" smtClean="0"/>
              <a:t>под ред. Д. Н. Ушакова)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88640"/>
            <a:ext cx="7056784" cy="1737484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r>
              <a:rPr lang="ru-RU" b="1" u="sng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Священный - </a:t>
            </a: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28545"/>
            <a:ext cx="2423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2060848"/>
            <a:ext cx="8352928" cy="30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 то, что является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особенно дорогим,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любовно хранимым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чтимым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877272"/>
            <a:ext cx="7056784" cy="801380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(Толковый словарь С.И.Ожегова)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88640"/>
            <a:ext cx="5904656" cy="1737484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r>
              <a:rPr lang="ru-RU" b="1" u="sng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Святыня - </a:t>
            </a: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b20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0"/>
            <a:ext cx="3717533" cy="460851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Рисунок 4" descr="luostari_tserk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171400"/>
            <a:ext cx="4427984" cy="600694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899592" y="2600236"/>
            <a:ext cx="7272808" cy="4257764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Трифонов </a:t>
            </a:r>
          </a:p>
          <a:p>
            <a:pPr algn="ctr"/>
            <a:r>
              <a:rPr lang="ru-RU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Печенгский</a:t>
            </a: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монастырь.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1185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2536" y="-171400"/>
            <a:ext cx="9577064" cy="653634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67544" y="5624572"/>
            <a:ext cx="8064896" cy="1233428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ctr"/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монастырь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ассказ о Святом Трифоне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</p:spPr>
      </p:pic>
      <p:pic>
        <p:nvPicPr>
          <p:cNvPr id="3" name="Рассказ-былина о Трифоне Печенгском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2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video fullScrn="1"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_Trif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0"/>
            <a:ext cx="4362755" cy="68580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4463480" y="404664"/>
            <a:ext cx="4680520" cy="274559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Святой </a:t>
            </a:r>
          </a:p>
          <a:p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Трифон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7" name="Рисунок 6" descr="8n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3212976"/>
            <a:ext cx="5796136" cy="393305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82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463081" cy="68580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3" name="Рисунок 2" descr="kol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4544" y="-315416"/>
            <a:ext cx="4573016" cy="609735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5" name="Рисунок 4" descr="000043_35049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19672" y="2996952"/>
            <a:ext cx="5840426" cy="417577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Рисунок 3" descr="10041703383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07904" y="1556792"/>
            <a:ext cx="5724128" cy="367691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323528" y="404664"/>
            <a:ext cx="5400600" cy="65736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1941 - 1945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71400"/>
            <a:ext cx="3203848" cy="449318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7" name="Рисунок 6" descr="Памятник Анатолию Бредову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3728" y="-315416"/>
            <a:ext cx="4464496" cy="5664629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9" name="Рисунок 8" descr="48453a1d21f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2996952"/>
            <a:ext cx="5436096" cy="407707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1" name="Рисунок 10" descr="pamyatnik-moryakam-tralflota-pogibshim-pri-zashchite-sovetskogo-zapolyarya-v-godi-velikoy-otechestvennoy-voyni_42540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75869" y="0"/>
            <a:ext cx="3468131" cy="458112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8" name="Рисунок 7" descr="памятник 6й батарее.jpg"/>
          <p:cNvPicPr>
            <a:picLocks noChangeAspect="1"/>
          </p:cNvPicPr>
          <p:nvPr/>
        </p:nvPicPr>
        <p:blipFill>
          <a:blip r:embed="rId7" cstate="print"/>
          <a:srcRect l="9721" b="34907"/>
          <a:stretch>
            <a:fillRect/>
          </a:stretch>
        </p:blipFill>
        <p:spPr>
          <a:xfrm>
            <a:off x="5076056" y="2947197"/>
            <a:ext cx="4067944" cy="391080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3_02_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556792"/>
            <a:ext cx="7651170" cy="5746878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2" name="TextBox 11"/>
          <p:cNvSpPr txBox="1"/>
          <p:nvPr/>
        </p:nvSpPr>
        <p:spPr>
          <a:xfrm>
            <a:off x="323528" y="332656"/>
            <a:ext cx="8496944" cy="130543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Долина Славы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орисоглебской церковью, которую заложил ещё сам Трифон Печенгский.jpg"/>
          <p:cNvPicPr>
            <a:picLocks noChangeAspect="1"/>
          </p:cNvPicPr>
          <p:nvPr/>
        </p:nvPicPr>
        <p:blipFill>
          <a:blip r:embed="rId3" cstate="print"/>
          <a:srcRect l="23225" r="19287" b="3801"/>
          <a:stretch>
            <a:fillRect/>
          </a:stretch>
        </p:blipFill>
        <p:spPr>
          <a:xfrm>
            <a:off x="4139952" y="-315416"/>
            <a:ext cx="5256584" cy="659735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3" name="Рисунок 2" descr="11.jpg"/>
          <p:cNvPicPr>
            <a:picLocks noChangeAspect="1"/>
          </p:cNvPicPr>
          <p:nvPr/>
        </p:nvPicPr>
        <p:blipFill>
          <a:blip r:embed="rId4" cstate="print"/>
          <a:srcRect l="23074" r="13146"/>
          <a:stretch>
            <a:fillRect/>
          </a:stretch>
        </p:blipFill>
        <p:spPr>
          <a:xfrm>
            <a:off x="0" y="0"/>
            <a:ext cx="4860032" cy="604765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лбалб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406632">
            <a:off x="125229" y="521986"/>
            <a:ext cx="3421451" cy="257749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6" name="Рисунок 5" descr="question-marks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51029">
            <a:off x="3518187" y="62111"/>
            <a:ext cx="2423160" cy="274550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7" name="Рисунок 6" descr="рытьооь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027141">
            <a:off x="5872944" y="3756856"/>
            <a:ext cx="2736304" cy="273630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TextBox 2"/>
          <p:cNvSpPr txBox="1"/>
          <p:nvPr/>
        </p:nvSpPr>
        <p:spPr>
          <a:xfrm>
            <a:off x="827584" y="1844824"/>
            <a:ext cx="7704856" cy="231180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Викторина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question-mark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384480">
            <a:off x="6548038" y="564287"/>
            <a:ext cx="2088232" cy="189461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8" name="Рисунок 7" descr="внбл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978800">
            <a:off x="233964" y="3849064"/>
            <a:ext cx="4261676" cy="284111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0" name="Рисунок 9" descr="веь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497295">
            <a:off x="3823710" y="3944051"/>
            <a:ext cx="2232446" cy="276749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2" name="Фанфары(3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67544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f77904b225befb1c87dc85d89b_pre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24250" y="404664"/>
            <a:ext cx="5619750" cy="604867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4" name="Рисунок 3" descr="ib207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52536" y="332656"/>
            <a:ext cx="4968552" cy="619268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5b159_7c72be13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2536" y="-603448"/>
            <a:ext cx="4594860" cy="68580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4" name="TextBox 3"/>
          <p:cNvSpPr txBox="1"/>
          <p:nvPr/>
        </p:nvSpPr>
        <p:spPr>
          <a:xfrm>
            <a:off x="3923928" y="332656"/>
            <a:ext cx="4984057" cy="552652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Подвиг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 имя счастья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будущих поколений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7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c574_a4718186_XL.jpg"/>
          <p:cNvPicPr>
            <a:picLocks noChangeAspect="1"/>
          </p:cNvPicPr>
          <p:nvPr/>
        </p:nvPicPr>
        <p:blipFill>
          <a:blip r:embed="rId4" cstate="print">
            <a:lum bright="30000"/>
          </a:blip>
          <a:stretch>
            <a:fillRect/>
          </a:stretch>
        </p:blipFill>
        <p:spPr>
          <a:xfrm>
            <a:off x="323528" y="0"/>
            <a:ext cx="2952328" cy="3622488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5" name="Рисунок 4" descr="флаг герб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51720" y="4941168"/>
            <a:ext cx="6840760" cy="227545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79512" y="1844824"/>
            <a:ext cx="8712968" cy="3841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Начинается Родина с памяти, 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почитанья истоков своих, 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герба, гимна, Российского знамени, 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уваженья заветов святых.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dinamit-s_chego_nachinaetsja_rodi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62755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0" y="-171400"/>
            <a:ext cx="5004048" cy="312880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Рисунок 3" descr="na_kone.jpg"/>
          <p:cNvPicPr>
            <a:picLocks noChangeAspect="1"/>
          </p:cNvPicPr>
          <p:nvPr/>
        </p:nvPicPr>
        <p:blipFill>
          <a:blip r:embed="rId4" cstate="print">
            <a:lum bright="30000"/>
          </a:blip>
          <a:srcRect t="9847"/>
          <a:stretch>
            <a:fillRect/>
          </a:stretch>
        </p:blipFill>
        <p:spPr>
          <a:xfrm>
            <a:off x="5220072" y="-171400"/>
            <a:ext cx="3923928" cy="461465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3" name="Рисунок 2" descr="9453697.jpg"/>
          <p:cNvPicPr>
            <a:picLocks noChangeAspect="1"/>
          </p:cNvPicPr>
          <p:nvPr/>
        </p:nvPicPr>
        <p:blipFill>
          <a:blip r:embed="rId5" cstate="print"/>
          <a:srcRect b="17155"/>
          <a:stretch>
            <a:fillRect/>
          </a:stretch>
        </p:blipFill>
        <p:spPr>
          <a:xfrm>
            <a:off x="0" y="4725144"/>
            <a:ext cx="7992888" cy="247565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31032" y="1484784"/>
            <a:ext cx="8461448" cy="3769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Начинается с русской истории, 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описывал Нестор – монах, 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Благовеста с родными просторами, 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Шапки той, что носил Мономах.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36071614_500_380.jpg"/>
          <p:cNvPicPr>
            <a:picLocks noChangeAspect="1"/>
          </p:cNvPicPr>
          <p:nvPr/>
        </p:nvPicPr>
        <p:blipFill>
          <a:blip r:embed="rId3" cstate="print"/>
          <a:srcRect b="26316"/>
          <a:stretch>
            <a:fillRect/>
          </a:stretch>
        </p:blipFill>
        <p:spPr>
          <a:xfrm>
            <a:off x="-252536" y="3356992"/>
            <a:ext cx="7296810" cy="4032448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6" name="Рисунок 5" descr="0001f4wx.png"/>
          <p:cNvPicPr>
            <a:picLocks noChangeAspect="1"/>
          </p:cNvPicPr>
          <p:nvPr/>
        </p:nvPicPr>
        <p:blipFill>
          <a:blip r:embed="rId4" cstate="print">
            <a:lum bright="30000"/>
          </a:blip>
          <a:stretch>
            <a:fillRect/>
          </a:stretch>
        </p:blipFill>
        <p:spPr>
          <a:xfrm>
            <a:off x="4644008" y="-315416"/>
            <a:ext cx="4741540" cy="570547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79512" y="836712"/>
            <a:ext cx="8640960" cy="3841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Начинается Родина с города, 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дал старт юной жизни моей,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 мой Мурманск, в Российской истории 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Горд заслуженной славой своей!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reative_Wallpaper_Flag_and_National_Emblem_of_Russia_018578_.jpg"/>
          <p:cNvPicPr>
            <a:picLocks noChangeAspect="1"/>
          </p:cNvPicPr>
          <p:nvPr/>
        </p:nvPicPr>
        <p:blipFill>
          <a:blip r:embed="rId3" cstate="print">
            <a:lum bright="30000"/>
          </a:blip>
          <a:stretch>
            <a:fillRect/>
          </a:stretch>
        </p:blipFill>
        <p:spPr>
          <a:xfrm>
            <a:off x="3635896" y="0"/>
            <a:ext cx="5292080" cy="315897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Рисунок 3" descr="546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501008"/>
            <a:ext cx="8820472" cy="3738761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51520" y="332656"/>
            <a:ext cx="8712968" cy="4345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Начинается родина с песни 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 великую, Древнюю Русь, 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той земли, на которой живу я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своею Россией горжусь.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reative_Wallpaper_Flag_and_National_Emblem_of_Russia_018578_.jpg"/>
          <p:cNvPicPr>
            <a:picLocks noChangeAspect="1"/>
          </p:cNvPicPr>
          <p:nvPr/>
        </p:nvPicPr>
        <p:blipFill>
          <a:blip r:embed="rId3" cstate="print"/>
          <a:srcRect l="15585" r="3279" b="4656"/>
          <a:stretch>
            <a:fillRect/>
          </a:stretch>
        </p:blipFill>
        <p:spPr>
          <a:xfrm>
            <a:off x="0" y="-171400"/>
            <a:ext cx="3563888" cy="357301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3" name="Рисунок 2" descr="0001f4wx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-243408"/>
            <a:ext cx="2987824" cy="389066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11560" y="548680"/>
            <a:ext cx="8136903" cy="6133946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своею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Россией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Горжусь !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52000">
              <a:srgbClr val="FFFFFF"/>
            </a:gs>
            <a:gs pos="56000">
              <a:srgbClr val="9C6563"/>
            </a:gs>
            <a:gs pos="58000">
              <a:srgbClr val="80302D"/>
            </a:gs>
            <a:gs pos="71001">
              <a:srgbClr val="C0524E"/>
            </a:gs>
            <a:gs pos="94000">
              <a:srgbClr val="EBDAD4"/>
            </a:gs>
            <a:gs pos="100000">
              <a:srgbClr val="55261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236071391_500_3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0"/>
            <a:ext cx="4512501" cy="338437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0" name="Рисунок 9" descr="1236071373_500_3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4896544" cy="323171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4" name="Рисунок 13" descr="1236071614_500_38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212976"/>
            <a:ext cx="4860032" cy="364502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1" name="Рисунок 10" descr="1236071477_500_38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7824" y="1412776"/>
            <a:ext cx="3312368" cy="426678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2" name="Рисунок 11" descr="1236071498_500_38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3284984"/>
            <a:ext cx="4764021" cy="357301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6" name="TextBox 15"/>
          <p:cNvSpPr txBox="1"/>
          <p:nvPr/>
        </p:nvSpPr>
        <p:spPr>
          <a:xfrm>
            <a:off x="395536" y="4941168"/>
            <a:ext cx="8352928" cy="166547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Мурманск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otsad-kirovsk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0"/>
            <a:ext cx="8689288" cy="604867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179512" y="5517232"/>
            <a:ext cx="8712968" cy="1089412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b="1" dirty="0" smtClean="0">
                <a:ln>
                  <a:prstDash val="solid"/>
                </a:ln>
                <a:solidFill>
                  <a:srgbClr val="FFC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Кировск</a:t>
            </a:r>
            <a:endParaRPr lang="ru-RU" b="1" dirty="0">
              <a:ln>
                <a:prstDash val="solid"/>
              </a:ln>
              <a:solidFill>
                <a:srgbClr val="FFC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n000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188640"/>
            <a:ext cx="7616588" cy="484197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Рисунок 3" descr="zavod004.jpg"/>
          <p:cNvPicPr>
            <a:picLocks noChangeAspect="1"/>
          </p:cNvPicPr>
          <p:nvPr/>
        </p:nvPicPr>
        <p:blipFill>
          <a:blip r:embed="rId3" cstate="print"/>
          <a:srcRect l="10124" r="18431" b="7881"/>
          <a:stretch>
            <a:fillRect/>
          </a:stretch>
        </p:blipFill>
        <p:spPr>
          <a:xfrm>
            <a:off x="323528" y="188640"/>
            <a:ext cx="2699792" cy="535544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323528" y="5013176"/>
            <a:ext cx="8496944" cy="166547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Заполярный</a:t>
            </a:r>
            <a:endParaRPr lang="ru-RU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lodki_1.jpg"/>
          <p:cNvPicPr>
            <a:picLocks noChangeAspect="1"/>
          </p:cNvPicPr>
          <p:nvPr/>
        </p:nvPicPr>
        <p:blipFill>
          <a:blip r:embed="rId2" cstate="print"/>
          <a:srcRect r="15054"/>
          <a:stretch>
            <a:fillRect/>
          </a:stretch>
        </p:blipFill>
        <p:spPr>
          <a:xfrm>
            <a:off x="-684585" y="-819472"/>
            <a:ext cx="6422649" cy="504056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2" name="Рисунок 1" descr="1306913588_1144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7719" y="2636912"/>
            <a:ext cx="6276282" cy="472514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4" name="TextBox 3"/>
          <p:cNvSpPr txBox="1"/>
          <p:nvPr/>
        </p:nvSpPr>
        <p:spPr>
          <a:xfrm>
            <a:off x="251520" y="5229200"/>
            <a:ext cx="8496944" cy="1440160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48013"/>
              </a:avLst>
            </a:prstTxWarp>
            <a:sp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Североморск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urman_reg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-243408"/>
            <a:ext cx="8568952" cy="594928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251520" y="2996952"/>
            <a:ext cx="8496944" cy="368170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Кольский </a:t>
            </a: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полуостров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-171400"/>
            <a:ext cx="5904656" cy="1593468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r>
              <a:rPr lang="ru-RU" b="1" u="sng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Святой </a:t>
            </a:r>
            <a:r>
              <a:rPr lang="ru-RU" dirty="0" smtClean="0"/>
              <a:t>- </a:t>
            </a:r>
            <a:endParaRPr lang="ru-RU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580112" y="5608984"/>
            <a:ext cx="2471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23528" y="1700808"/>
            <a:ext cx="8640960" cy="325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высоконравственный,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безупречный в жизни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поведении  человек.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Тот, кто провел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жизнь в служении Богу.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5157192"/>
            <a:ext cx="8640960" cy="1438419"/>
          </a:xfrm>
          <a:prstGeom prst="rect">
            <a:avLst/>
          </a:prstGeom>
        </p:spPr>
        <p:txBody>
          <a:bodyPr>
            <a:prstTxWarp prst="textPlain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(Новый толково-словообразовательный словарь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русского языка, Т. Ефремовой)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5733256"/>
            <a:ext cx="8352928" cy="883260"/>
          </a:xfrm>
          <a:prstGeom prst="rect">
            <a:avLst/>
          </a:prstGeom>
        </p:spPr>
        <p:txBody>
          <a:bodyPr>
            <a:prstTxWarp prst="textPlain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("Толковый словарь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живого великого русского языка" В. Даль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700808"/>
            <a:ext cx="8352928" cy="3670667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зовут вообще все заветное,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дорогое, связанное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истиною и с благом.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332656"/>
            <a:ext cx="5544616" cy="1494076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Святым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434</TotalTime>
  <Words>229</Words>
  <Application>Microsoft Office PowerPoint</Application>
  <PresentationFormat>Экран (4:3)</PresentationFormat>
  <Paragraphs>68</Paragraphs>
  <Slides>26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Марина</cp:lastModifiedBy>
  <cp:revision>38</cp:revision>
  <dcterms:created xsi:type="dcterms:W3CDTF">2011-09-21T11:11:47Z</dcterms:created>
  <dcterms:modified xsi:type="dcterms:W3CDTF">2011-09-22T04:03:06Z</dcterms:modified>
</cp:coreProperties>
</file>